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Nunito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432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04b9da7b50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04b9da7b50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05c572a4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05c572a4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05c572a44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05c572a44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05c572a44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05c572a44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05c572a44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05c572a445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05c572a44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05c572a445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05c572a44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05c572a44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5c572a445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5c572a445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05c572a445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05c572a445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04b9da7b50_0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04b9da7b50_0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05c572a445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05c572a445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05c572a445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05c572a445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05c572a44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05c572a44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05c572a445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05c572a445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05c572a445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05c572a445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05c572a445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105c572a445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4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" name="Google Shape;59;p14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60" name="Google Shape;60;p14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63;p14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64" name="Google Shape;64;p14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4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4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" name="Google Shape;67;p14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68" name="Google Shape;68;p1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" name="Google Shape;71;p14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72" name="Google Shape;72;p1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75;p14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76" name="Google Shape;76;p1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" name="Google Shape;79;p14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" name="Google Shape;84;p15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85" name="Google Shape;85;p15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" name="Google Shape;88;p15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89" name="Google Shape;89;p15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8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0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" name="Google Shape;125;p20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126" name="Google Shape;126;p20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0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0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" name="Google Shape;129;p2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0" name="Google Shape;130;p20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131" name="Google Shape;131;p2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0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0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" name="Google Shape;134;p20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135" name="Google Shape;135;p2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0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0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1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1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2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53" name="Google Shape;153;p2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6" name="Google Shape;156;p23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57" name="Google Shape;157;p2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" name="Google Shape;160;p2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61" name="Google Shape;161;p2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4" name="Google Shape;164;p23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5" name="Google Shape;165;p23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66" name="Google Shape;166;p2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network framework of cultural history</a:t>
            </a:r>
            <a:endParaRPr/>
          </a:p>
        </p:txBody>
      </p:sp>
      <p:sp>
        <p:nvSpPr>
          <p:cNvPr id="174" name="Google Shape;174;p25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Matthew Crotty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network framework of cultural history</a:t>
            </a:r>
            <a:endParaRPr/>
          </a:p>
        </p:txBody>
      </p:sp>
      <p:sp>
        <p:nvSpPr>
          <p:cNvPr id="180" name="Google Shape;180;p26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Matthew Crotty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Paper Background</a:t>
            </a:r>
            <a:endParaRPr/>
          </a:p>
        </p:txBody>
      </p:sp>
      <p:sp>
        <p:nvSpPr>
          <p:cNvPr id="186" name="Google Shape;186;p27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Title: A network framework of cultural history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Published August 2014 in the Science Journal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Authors: Maximilian Schich, Chaoming Song, Yong-Yeol Ahn, Alexander Mirsky, Mauro Martino, Albert-László Barabási, and Dirk Helbing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Published in the “Reports” section of the journal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6028" y="451425"/>
            <a:ext cx="1778800" cy="226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Paper Concepts</a:t>
            </a:r>
            <a:endParaRPr/>
          </a:p>
        </p:txBody>
      </p:sp>
      <p:sp>
        <p:nvSpPr>
          <p:cNvPr id="193" name="Google Shape;193;p28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4568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Mapping Birth and Death locations of 150,000 notable people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Shows the larger scale cultural impact of certain locations and movements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Data visualization that mirrors general population growth, wars, cultural movements, rise and fall of power throughout time</a:t>
            </a:r>
            <a:endParaRPr/>
          </a:p>
        </p:txBody>
      </p:sp>
      <p:pic>
        <p:nvPicPr>
          <p:cNvPr id="194" name="Google Shape;19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7727" y="1241075"/>
            <a:ext cx="3247575" cy="297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Acquisition</a:t>
            </a:r>
            <a:endParaRPr/>
          </a:p>
        </p:txBody>
      </p:sp>
      <p:sp>
        <p:nvSpPr>
          <p:cNvPr id="200" name="Google Shape;200;p29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Data pulled from Freebase.com (no longer exists - migrated into WikiData in 2014)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Data represented in relational format 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Pulled names, occupation, birthplace, death place and years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General Artist Lexicon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Getty Union List of Artist Names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1069 BCE - 2012 CE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the Network</a:t>
            </a:r>
            <a:endParaRPr/>
          </a:p>
        </p:txBody>
      </p:sp>
      <p:sp>
        <p:nvSpPr>
          <p:cNvPr id="206" name="Google Shape;206;p30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 constructed with births and deaths as weighted edges and cities as nodes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size or importance of each node was calculated using PageRank, a popular centrality measure developed by Google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 number of calculations done on the network, including building probability distributions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 and Calculations</a:t>
            </a:r>
            <a:endParaRPr/>
          </a:p>
        </p:txBody>
      </p:sp>
      <p:sp>
        <p:nvSpPr>
          <p:cNvPr id="212" name="Google Shape;212;p31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Constructing graphs like the one pictured - 18th century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Growth # Notable People / # Notable Locations - exponential growth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Metrics on mobility overtime - avg 214 -&gt; 382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Corroborations with social science laws	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Ravenstein's laws of migration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Zipf's intercity movement of persons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Heaps’ law</a:t>
            </a:r>
            <a:endParaRPr/>
          </a:p>
        </p:txBody>
      </p:sp>
      <p:pic>
        <p:nvPicPr>
          <p:cNvPr id="213" name="Google Shape;21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0325" y="458900"/>
            <a:ext cx="2218400" cy="228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6294" y="2820958"/>
            <a:ext cx="2218401" cy="2054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Visualization</a:t>
            </a:r>
            <a:endParaRPr/>
          </a:p>
        </p:txBody>
      </p:sp>
      <p:sp>
        <p:nvSpPr>
          <p:cNvPr id="220" name="Google Shape;220;p32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Mapping the flow of births/deaths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Showing outliers and curve for cities</a:t>
            </a:r>
            <a:endParaRPr/>
          </a:p>
        </p:txBody>
      </p:sp>
      <p:pic>
        <p:nvPicPr>
          <p:cNvPr id="221" name="Google Shape;22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8625" y="984463"/>
            <a:ext cx="3295650" cy="172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2613" y="2752913"/>
            <a:ext cx="2200275" cy="216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Cultural Analysis</a:t>
            </a:r>
            <a:endParaRPr/>
          </a:p>
        </p:txBody>
      </p:sp>
      <p:sp>
        <p:nvSpPr>
          <p:cNvPr id="228" name="Google Shape;228;p33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 of Birth/Death rates to Google Ngram data, which can measure literary importance of a location, in this case, Paris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Measure of “cultural centers” over time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Not the best visualization, does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 show much</a:t>
            </a:r>
            <a:endParaRPr/>
          </a:p>
        </p:txBody>
      </p:sp>
      <p:pic>
        <p:nvPicPr>
          <p:cNvPr id="229" name="Google Shape;22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4123" y="2920998"/>
            <a:ext cx="5656526" cy="182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methods</a:t>
            </a:r>
            <a:endParaRPr/>
          </a:p>
        </p:txBody>
      </p:sp>
      <p:sp>
        <p:nvSpPr>
          <p:cNvPr id="235" name="Google Shape;235;p3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Acquisition</a:t>
            </a:r>
            <a:endParaRPr/>
          </a:p>
        </p:txBody>
      </p:sp>
      <p:sp>
        <p:nvSpPr>
          <p:cNvPr id="241" name="Google Shape;241;p3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retrieved data from wikidata.org using the SPARQL Query service, and a python library called qwikidata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To do so I constructed queries to extract relevant information from the database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42" name="Google Shape;24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475" y="2886138"/>
            <a:ext cx="7229475" cy="155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Acquisition </a:t>
            </a:r>
            <a:endParaRPr/>
          </a:p>
        </p:txBody>
      </p:sp>
      <p:sp>
        <p:nvSpPr>
          <p:cNvPr id="248" name="Google Shape;248;p36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Manual exploration of data labels and coordinates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Retrieval of location instance types and filtering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Manual selection of complete data points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Limitations of wikidata querying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 Construction</a:t>
            </a:r>
            <a:endParaRPr/>
          </a:p>
        </p:txBody>
      </p:sp>
      <p:sp>
        <p:nvSpPr>
          <p:cNvPr id="254" name="Google Shape;254;p37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networkX python package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Ended up with 3705 locations and 12898 edges, or people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Projections</a:t>
            </a:r>
            <a:endParaRPr/>
          </a:p>
        </p:txBody>
      </p:sp>
      <p:sp>
        <p:nvSpPr>
          <p:cNvPr id="260" name="Google Shape;260;p38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61" name="Google Shape;261;p38"/>
          <p:cNvPicPr preferRelativeResize="0"/>
          <p:nvPr/>
        </p:nvPicPr>
        <p:blipFill rotWithShape="1">
          <a:blip r:embed="rId3">
            <a:alphaModFix/>
          </a:blip>
          <a:srcRect l="6777" t="24495" b="-3873"/>
          <a:stretch/>
        </p:blipFill>
        <p:spPr>
          <a:xfrm>
            <a:off x="1041775" y="1800200"/>
            <a:ext cx="5072501" cy="3239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Metrics</a:t>
            </a:r>
            <a:endParaRPr/>
          </a:p>
        </p:txBody>
      </p:sp>
      <p:sp>
        <p:nvSpPr>
          <p:cNvPr id="267" name="Google Shape;267;p39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68" name="Google Shape;26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750" y="1436922"/>
            <a:ext cx="4140101" cy="310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1300" y="1333650"/>
            <a:ext cx="4140101" cy="3105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</a:t>
            </a:r>
            <a:endParaRPr/>
          </a:p>
        </p:txBody>
      </p:sp>
      <p:sp>
        <p:nvSpPr>
          <p:cNvPr id="275" name="Google Shape;275;p40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format very difficult to work with on a large scale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Charts and maps require skill to construct, more than I had time to learn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Method was not very well defined in paper, and seems to be difficult to replicate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411</Words>
  <Application>Microsoft Office PowerPoint</Application>
  <PresentationFormat>On-screen Show (16:9)</PresentationFormat>
  <Paragraphs>59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Arial</vt:lpstr>
      <vt:lpstr>Nunito</vt:lpstr>
      <vt:lpstr>Simple Light</vt:lpstr>
      <vt:lpstr>Shift</vt:lpstr>
      <vt:lpstr>A network framework of cultural history</vt:lpstr>
      <vt:lpstr>A network framework of cultural history</vt:lpstr>
      <vt:lpstr>Paper Background</vt:lpstr>
      <vt:lpstr>Paper Concepts</vt:lpstr>
      <vt:lpstr>Data Acquisition</vt:lpstr>
      <vt:lpstr>Building the Network</vt:lpstr>
      <vt:lpstr>Results and Calculations</vt:lpstr>
      <vt:lpstr>Data Visualization</vt:lpstr>
      <vt:lpstr>Cultural Analysis</vt:lpstr>
      <vt:lpstr>My methods</vt:lpstr>
      <vt:lpstr>Data Acquisition</vt:lpstr>
      <vt:lpstr>Data Acquisition </vt:lpstr>
      <vt:lpstr>Network Construction</vt:lpstr>
      <vt:lpstr>Projections</vt:lpstr>
      <vt:lpstr>Metrics</vt:lpstr>
      <vt:lpstr>Challenges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network framework of cultural history</dc:title>
  <dc:creator>Bolek  Szymanski</dc:creator>
  <cp:lastModifiedBy>Windows User</cp:lastModifiedBy>
  <cp:revision>1</cp:revision>
  <dcterms:modified xsi:type="dcterms:W3CDTF">2021-12-02T15:09:23Z</dcterms:modified>
</cp:coreProperties>
</file>